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24"/>
  </p:notesMasterIdLst>
  <p:sldIdLst>
    <p:sldId id="256" r:id="rId2"/>
    <p:sldId id="325" r:id="rId3"/>
    <p:sldId id="326" r:id="rId4"/>
    <p:sldId id="269" r:id="rId5"/>
    <p:sldId id="257" r:id="rId6"/>
    <p:sldId id="270" r:id="rId7"/>
    <p:sldId id="272" r:id="rId8"/>
    <p:sldId id="286" r:id="rId9"/>
    <p:sldId id="287" r:id="rId10"/>
    <p:sldId id="291" r:id="rId11"/>
    <p:sldId id="314" r:id="rId12"/>
    <p:sldId id="296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</p:sldIdLst>
  <p:sldSz cx="6858000" cy="9144000" type="screen4x3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E63E96-0A34-4887-9E9C-9A1487F4C644}">
  <a:tblStyle styleId="{7DE63E96-0A34-4887-9E9C-9A1487F4C644}" styleName="Table_0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6" autoAdjust="0"/>
    <p:restoredTop sz="94660"/>
  </p:normalViewPr>
  <p:slideViewPr>
    <p:cSldViewPr>
      <p:cViewPr varScale="1">
        <p:scale>
          <a:sx n="65" d="100"/>
          <a:sy n="65" d="100"/>
        </p:scale>
        <p:origin x="2606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84870" cy="501014"/>
          </a:xfrm>
          <a:prstGeom prst="rect">
            <a:avLst/>
          </a:prstGeom>
          <a:noFill/>
          <a:ln>
            <a:noFill/>
          </a:ln>
        </p:spPr>
        <p:txBody>
          <a:bodyPr lIns="93107" tIns="93107" rIns="93107" bIns="93107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612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225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6837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245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8062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3675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59287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249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01698" y="1"/>
            <a:ext cx="2984870" cy="501014"/>
          </a:xfrm>
          <a:prstGeom prst="rect">
            <a:avLst/>
          </a:prstGeom>
          <a:noFill/>
          <a:ln>
            <a:noFill/>
          </a:ln>
        </p:spPr>
        <p:txBody>
          <a:bodyPr lIns="93107" tIns="93107" rIns="93107" bIns="93107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612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225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6837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245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8062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3675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59287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249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033588" y="750888"/>
            <a:ext cx="2820987" cy="3759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8817" y="4759642"/>
            <a:ext cx="5510530" cy="4509134"/>
          </a:xfrm>
          <a:prstGeom prst="rect">
            <a:avLst/>
          </a:prstGeom>
          <a:noFill/>
          <a:ln>
            <a:noFill/>
          </a:ln>
        </p:spPr>
        <p:txBody>
          <a:bodyPr lIns="93107" tIns="93107" rIns="93107" bIns="93107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4870" cy="501014"/>
          </a:xfrm>
          <a:prstGeom prst="rect">
            <a:avLst/>
          </a:prstGeom>
          <a:noFill/>
          <a:ln>
            <a:noFill/>
          </a:ln>
        </p:spPr>
        <p:txBody>
          <a:bodyPr lIns="93107" tIns="93107" rIns="93107" bIns="93107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612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225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6837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245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8062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93675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59287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249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0" cy="501014"/>
          </a:xfrm>
          <a:prstGeom prst="rect">
            <a:avLst/>
          </a:prstGeom>
          <a:noFill/>
          <a:ln>
            <a:noFill/>
          </a:ln>
        </p:spPr>
        <p:txBody>
          <a:bodyPr lIns="93107" tIns="46541" rIns="93107" bIns="4654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002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8817" y="4759642"/>
            <a:ext cx="5510530" cy="4509134"/>
          </a:xfrm>
          <a:prstGeom prst="rect">
            <a:avLst/>
          </a:prstGeom>
        </p:spPr>
        <p:txBody>
          <a:bodyPr lIns="93107" tIns="93107" rIns="93107" bIns="93107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20987" cy="3759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7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8817" y="4759642"/>
            <a:ext cx="5510530" cy="4509134"/>
          </a:xfrm>
          <a:prstGeom prst="rect">
            <a:avLst/>
          </a:prstGeom>
        </p:spPr>
        <p:txBody>
          <a:bodyPr lIns="93107" tIns="93107" rIns="93107" bIns="93107" anchor="t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20987" cy="3759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2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8817" y="4759642"/>
            <a:ext cx="5510530" cy="4509134"/>
          </a:xfrm>
          <a:prstGeom prst="rect">
            <a:avLst/>
          </a:prstGeom>
        </p:spPr>
        <p:txBody>
          <a:bodyPr lIns="93107" tIns="93107" rIns="93107" bIns="93107" anchor="t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20987" cy="3759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73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14352" y="2483767"/>
            <a:ext cx="5829299" cy="1960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028700" y="4644007"/>
            <a:ext cx="4800600" cy="108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1052512" y="1116014"/>
            <a:ext cx="4752974" cy="1223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사용자 지정 레이아웃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42902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2681286" y="364069"/>
            <a:ext cx="3833812" cy="7804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342902" y="1913469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200" lvl="1" indent="0" rtl="0">
              <a:spcBef>
                <a:spcPts val="0"/>
              </a:spcBef>
              <a:buNone/>
              <a:defRPr sz="1200"/>
            </a:lvl2pPr>
            <a:lvl3pPr marL="914400" lvl="2" indent="0" rtl="0">
              <a:spcBef>
                <a:spcPts val="0"/>
              </a:spcBef>
              <a:buNone/>
              <a:defRPr sz="1000"/>
            </a:lvl3pPr>
            <a:lvl4pPr marL="1371600" lvl="3" indent="0" rtl="0">
              <a:spcBef>
                <a:spcPts val="0"/>
              </a:spcBef>
              <a:buNone/>
              <a:defRPr sz="900"/>
            </a:lvl4pPr>
            <a:lvl5pPr marL="1828800" lvl="4" indent="0" rtl="0">
              <a:spcBef>
                <a:spcPts val="0"/>
              </a:spcBef>
              <a:buNone/>
              <a:defRPr sz="900"/>
            </a:lvl5pPr>
            <a:lvl6pPr marL="2286000" lvl="5" indent="0" rtl="0">
              <a:spcBef>
                <a:spcPts val="0"/>
              </a:spcBef>
              <a:buNone/>
              <a:defRPr sz="900"/>
            </a:lvl6pPr>
            <a:lvl7pPr marL="2743200" lvl="6" indent="0" rtl="0">
              <a:spcBef>
                <a:spcPts val="0"/>
              </a:spcBef>
              <a:buNone/>
              <a:defRPr sz="900"/>
            </a:lvl7pPr>
            <a:lvl8pPr marL="3200400" lvl="7" indent="0" rtl="0">
              <a:spcBef>
                <a:spcPts val="0"/>
              </a:spcBef>
              <a:buNone/>
              <a:defRPr sz="900"/>
            </a:lvl8pPr>
            <a:lvl9pPr marL="3657600" lvl="8" indent="0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pic" idx="2"/>
          </p:nvPr>
        </p:nvSpPr>
        <p:spPr>
          <a:xfrm>
            <a:off x="1344216" y="817035"/>
            <a:ext cx="41148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200" lvl="1" indent="0" rtl="0">
              <a:spcBef>
                <a:spcPts val="0"/>
              </a:spcBef>
              <a:buNone/>
              <a:defRPr sz="1200"/>
            </a:lvl2pPr>
            <a:lvl3pPr marL="914400" lvl="2" indent="0" rtl="0">
              <a:spcBef>
                <a:spcPts val="0"/>
              </a:spcBef>
              <a:buNone/>
              <a:defRPr sz="1000"/>
            </a:lvl3pPr>
            <a:lvl4pPr marL="1371600" lvl="3" indent="0" rtl="0">
              <a:spcBef>
                <a:spcPts val="0"/>
              </a:spcBef>
              <a:buNone/>
              <a:defRPr sz="900"/>
            </a:lvl4pPr>
            <a:lvl5pPr marL="1828800" lvl="4" indent="0" rtl="0">
              <a:spcBef>
                <a:spcPts val="0"/>
              </a:spcBef>
              <a:buNone/>
              <a:defRPr sz="900"/>
            </a:lvl5pPr>
            <a:lvl6pPr marL="2286000" lvl="5" indent="0" rtl="0">
              <a:spcBef>
                <a:spcPts val="0"/>
              </a:spcBef>
              <a:buNone/>
              <a:defRPr sz="900"/>
            </a:lvl6pPr>
            <a:lvl7pPr marL="2743200" lvl="6" indent="0" rtl="0">
              <a:spcBef>
                <a:spcPts val="0"/>
              </a:spcBef>
              <a:buNone/>
              <a:defRPr sz="900"/>
            </a:lvl7pPr>
            <a:lvl8pPr marL="3200400" lvl="7" indent="0" rtl="0">
              <a:spcBef>
                <a:spcPts val="0"/>
              </a:spcBef>
              <a:buNone/>
              <a:defRPr sz="900"/>
            </a:lvl8pPr>
            <a:lvl9pPr marL="3657600" lvl="8" indent="0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42902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 rot="5400000">
            <a:off x="411691" y="2064811"/>
            <a:ext cx="6034616" cy="61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 rot="5400000">
            <a:off x="1842560" y="3495678"/>
            <a:ext cx="7802033" cy="154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 rot="5400000">
            <a:off x="-1300689" y="2009776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veral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42902" y="366187"/>
            <a:ext cx="6172199" cy="46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32658" y="1691955"/>
            <a:ext cx="2952328" cy="3240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3573018" y="1691683"/>
            <a:ext cx="2951609" cy="3240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3"/>
          </p:nvPr>
        </p:nvSpPr>
        <p:spPr>
          <a:xfrm>
            <a:off x="332656" y="5004867"/>
            <a:ext cx="6191250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4"/>
          </p:nvPr>
        </p:nvSpPr>
        <p:spPr>
          <a:xfrm>
            <a:off x="332656" y="971600"/>
            <a:ext cx="6191250" cy="576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5"/>
          </p:nvPr>
        </p:nvSpPr>
        <p:spPr>
          <a:xfrm>
            <a:off x="333375" y="5580387"/>
            <a:ext cx="2952328" cy="3240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6"/>
          </p:nvPr>
        </p:nvSpPr>
        <p:spPr>
          <a:xfrm>
            <a:off x="3573737" y="5580115"/>
            <a:ext cx="2951609" cy="3240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ces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33375" y="971600"/>
            <a:ext cx="6191250" cy="2663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rtl="0">
              <a:spcBef>
                <a:spcPts val="0"/>
              </a:spcBef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None/>
              <a:defRPr/>
            </a:lvl4pPr>
            <a:lvl5pPr marL="1828800" lvl="4" indent="0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333375" y="3780286"/>
            <a:ext cx="6191250" cy="1008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600"/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332656" y="4859708"/>
            <a:ext cx="6191250" cy="2663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rtl="0">
              <a:spcBef>
                <a:spcPts val="0"/>
              </a:spcBef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None/>
              <a:defRPr/>
            </a:lvl4pPr>
            <a:lvl5pPr marL="1828800" lvl="4" indent="0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332656" y="7668395"/>
            <a:ext cx="6191250" cy="1008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600"/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42902" y="366187"/>
            <a:ext cx="6172199" cy="46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42902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42902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541737" y="5875869"/>
            <a:ext cx="58292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41737" y="3875617"/>
            <a:ext cx="5829299" cy="2000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42902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42902" y="2133600"/>
            <a:ext cx="302894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3486152" y="2133600"/>
            <a:ext cx="302894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제목만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42902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42902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42900" y="2046819"/>
            <a:ext cx="3030140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400" b="1"/>
            </a:lvl1pPr>
            <a:lvl2pPr marL="457200" lvl="1" indent="0" rtl="0">
              <a:spcBef>
                <a:spcPts val="0"/>
              </a:spcBef>
              <a:buNone/>
              <a:defRPr sz="2000" b="1"/>
            </a:lvl2pPr>
            <a:lvl3pPr marL="914400" lvl="2" indent="0" rtl="0">
              <a:spcBef>
                <a:spcPts val="0"/>
              </a:spcBef>
              <a:buNone/>
              <a:defRPr sz="1800" b="1"/>
            </a:lvl3pPr>
            <a:lvl4pPr marL="1371600" lvl="3" indent="0" rtl="0">
              <a:spcBef>
                <a:spcPts val="0"/>
              </a:spcBef>
              <a:buNone/>
              <a:defRPr sz="1600" b="1"/>
            </a:lvl4pPr>
            <a:lvl5pPr marL="1828800" lvl="4" indent="0" rtl="0">
              <a:spcBef>
                <a:spcPts val="0"/>
              </a:spcBef>
              <a:buNone/>
              <a:defRPr sz="1600" b="1"/>
            </a:lvl5pPr>
            <a:lvl6pPr marL="2286000" lvl="5" indent="0" rtl="0">
              <a:spcBef>
                <a:spcPts val="0"/>
              </a:spcBef>
              <a:buNone/>
              <a:defRPr sz="1600" b="1"/>
            </a:lvl6pPr>
            <a:lvl7pPr marL="2743200" lvl="6" indent="0" rtl="0">
              <a:spcBef>
                <a:spcPts val="0"/>
              </a:spcBef>
              <a:buNone/>
              <a:defRPr sz="1600" b="1"/>
            </a:lvl7pPr>
            <a:lvl8pPr marL="3200400" lvl="7" indent="0" rtl="0">
              <a:spcBef>
                <a:spcPts val="0"/>
              </a:spcBef>
              <a:buNone/>
              <a:defRPr sz="1600" b="1"/>
            </a:lvl8pPr>
            <a:lvl9pPr marL="3657600" lvl="8" indent="0" rtl="0">
              <a:spcBef>
                <a:spcPts val="0"/>
              </a:spcBef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342900" y="2899835"/>
            <a:ext cx="3030140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3483771" y="2046819"/>
            <a:ext cx="3031331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400" b="1"/>
            </a:lvl1pPr>
            <a:lvl2pPr marL="457200" lvl="1" indent="0" rtl="0">
              <a:spcBef>
                <a:spcPts val="0"/>
              </a:spcBef>
              <a:buNone/>
              <a:defRPr sz="2000" b="1"/>
            </a:lvl2pPr>
            <a:lvl3pPr marL="914400" lvl="2" indent="0" rtl="0">
              <a:spcBef>
                <a:spcPts val="0"/>
              </a:spcBef>
              <a:buNone/>
              <a:defRPr sz="1800" b="1"/>
            </a:lvl3pPr>
            <a:lvl4pPr marL="1371600" lvl="3" indent="0" rtl="0">
              <a:spcBef>
                <a:spcPts val="0"/>
              </a:spcBef>
              <a:buNone/>
              <a:defRPr sz="1600" b="1"/>
            </a:lvl4pPr>
            <a:lvl5pPr marL="1828800" lvl="4" indent="0" rtl="0">
              <a:spcBef>
                <a:spcPts val="0"/>
              </a:spcBef>
              <a:buNone/>
              <a:defRPr sz="1600" b="1"/>
            </a:lvl5pPr>
            <a:lvl6pPr marL="2286000" lvl="5" indent="0" rtl="0">
              <a:spcBef>
                <a:spcPts val="0"/>
              </a:spcBef>
              <a:buNone/>
              <a:defRPr sz="1600" b="1"/>
            </a:lvl6pPr>
            <a:lvl7pPr marL="2743200" lvl="6" indent="0" rtl="0">
              <a:spcBef>
                <a:spcPts val="0"/>
              </a:spcBef>
              <a:buNone/>
              <a:defRPr sz="1600" b="1"/>
            </a:lvl7pPr>
            <a:lvl8pPr marL="3200400" lvl="7" indent="0" rtl="0">
              <a:spcBef>
                <a:spcPts val="0"/>
              </a:spcBef>
              <a:buNone/>
              <a:defRPr sz="1600" b="1"/>
            </a:lvl8pPr>
            <a:lvl9pPr marL="3657600" lvl="8" indent="0" rtl="0">
              <a:spcBef>
                <a:spcPts val="0"/>
              </a:spcBef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3483771" y="2899835"/>
            <a:ext cx="3031331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만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42902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None/>
              <a:defRPr sz="4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42902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42902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42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914902" y="8475137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2207031" y="1752600"/>
            <a:ext cx="3888969" cy="1223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ICGP 2020</a:t>
            </a:r>
            <a:endParaRPr lang="en-US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ts val="3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Dokumentasi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rtl="0">
              <a:lnSpc>
                <a:spcPts val="3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Pembuatan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Kostum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8" name="Shape 178"/>
          <p:cNvGraphicFramePr/>
          <p:nvPr/>
        </p:nvGraphicFramePr>
        <p:xfrm>
          <a:off x="533401" y="5257800"/>
          <a:ext cx="5759450" cy="3291840"/>
        </p:xfrm>
        <a:graphic>
          <a:graphicData uri="http://schemas.openxmlformats.org/drawingml/2006/table">
            <a:tbl>
              <a:tblPr firstRow="1" bandRow="1">
                <a:noFill/>
                <a:tableStyleId>{7DE63E96-0A34-4887-9E9C-9A1487F4C644}</a:tableStyleId>
              </a:tblPr>
              <a:tblGrid>
                <a:gridCol w="2362200"/>
                <a:gridCol w="3397250"/>
              </a:tblGrid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dirty="0" err="1" smtClean="0"/>
                        <a:t>Nama</a:t>
                      </a:r>
                      <a:r>
                        <a:rPr lang="en-US" sz="1900" b="1" dirty="0" smtClean="0"/>
                        <a:t> Team</a:t>
                      </a:r>
                      <a:endParaRPr lang="en-US" sz="1900" b="1" dirty="0"/>
                    </a:p>
                  </a:txBody>
                  <a:tcPr marL="91450" marR="91450" marT="45725" marB="45725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900" dirty="0"/>
                    </a:p>
                  </a:txBody>
                  <a:tcPr marL="91450" marR="91450" marT="45725" marB="45725"/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dirty="0" err="1" smtClean="0"/>
                        <a:t>Judul</a:t>
                      </a:r>
                      <a:r>
                        <a:rPr lang="en-US" sz="1900" b="1" dirty="0" smtClean="0"/>
                        <a:t> </a:t>
                      </a:r>
                      <a:r>
                        <a:rPr lang="en-US" sz="1900" b="1" dirty="0" err="1" smtClean="0"/>
                        <a:t>Cosplay</a:t>
                      </a:r>
                      <a:endParaRPr lang="en-US" sz="1900" b="1" dirty="0"/>
                    </a:p>
                  </a:txBody>
                  <a:tcPr marL="91450" marR="91450" marT="45725" marB="45725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dirty="0" err="1" smtClean="0"/>
                        <a:t>Nama</a:t>
                      </a:r>
                      <a:r>
                        <a:rPr lang="en-US" sz="1900" b="1" dirty="0" smtClean="0"/>
                        <a:t> Member 1</a:t>
                      </a:r>
                      <a:endParaRPr lang="en-US" sz="1900" b="1" dirty="0"/>
                    </a:p>
                  </a:txBody>
                  <a:tcPr marL="91450" marR="91450" marT="45725" marB="45725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dirty="0" err="1" smtClean="0"/>
                        <a:t>Nama</a:t>
                      </a:r>
                      <a:r>
                        <a:rPr lang="en-US" sz="1900" b="1" dirty="0" smtClean="0"/>
                        <a:t> Character</a:t>
                      </a:r>
                      <a:r>
                        <a:rPr lang="en-US" sz="1900" b="1" baseline="0" dirty="0" smtClean="0"/>
                        <a:t> 1</a:t>
                      </a:r>
                      <a:endParaRPr lang="en-US" sz="1900" b="1" dirty="0"/>
                    </a:p>
                  </a:txBody>
                  <a:tcPr marL="91450" marR="91450" marT="45725" marB="45725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dirty="0" err="1" smtClean="0"/>
                        <a:t>Nama</a:t>
                      </a:r>
                      <a:r>
                        <a:rPr lang="en-US" sz="1900" b="1" dirty="0" smtClean="0"/>
                        <a:t> Member 2</a:t>
                      </a:r>
                      <a:endParaRPr lang="en-US" sz="1900" b="1" dirty="0"/>
                    </a:p>
                  </a:txBody>
                  <a:tcPr marL="91450" marR="91450" marT="45725" marB="45725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dirty="0" err="1" smtClean="0"/>
                        <a:t>Nama</a:t>
                      </a:r>
                      <a:r>
                        <a:rPr lang="en-US" sz="1900" b="1" baseline="0" dirty="0" smtClean="0"/>
                        <a:t> Character 2</a:t>
                      </a:r>
                      <a:endParaRPr lang="en-US" sz="1900" b="1" dirty="0"/>
                    </a:p>
                  </a:txBody>
                  <a:tcPr marL="91450" marR="91450" marT="45725" marB="45725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026" name="Picture 2" descr="J:\CLASH\Clash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457202"/>
            <a:ext cx="1828800" cy="54032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2254"/>
            <a:ext cx="1368832" cy="18205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847344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571625"/>
                <a:gridCol w="1571625"/>
                <a:gridCol w="1571625"/>
                <a:gridCol w="1571625"/>
              </a:tblGrid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Bahu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Dada/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Perut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Bahan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3657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Penjelasan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secara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8229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Sikut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Sarung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Tangan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Paha/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Lutut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Bahan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Penjelasan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secara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tertulis</a:t>
                      </a:r>
                      <a:endParaRPr lang="en-US" sz="1000" b="0" i="0" u="none" strike="noStrike" cap="none" dirty="0" smtClean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맑은 고딕"/>
                        <a:sym typeface="Arial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8229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841248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571625"/>
                <a:gridCol w="1571625"/>
                <a:gridCol w="1571625"/>
                <a:gridCol w="1571625"/>
              </a:tblGrid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Sepatu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Punggung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Bahan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3657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Penjelasan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secara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8229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Sabuk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/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Pinggang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Tambahan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Bahan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Penjelasan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secara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tertulis</a:t>
                      </a:r>
                      <a:endParaRPr lang="en-US" sz="1000" b="0" i="0" u="none" strike="noStrike" cap="none" dirty="0" smtClean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맑은 고딕"/>
                        <a:sym typeface="Arial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8229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707136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771650"/>
                <a:gridCol w="45148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Special Effect (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Elektronik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Mekanik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dll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1574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576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0688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285750" y="406400"/>
          <a:ext cx="6286500" cy="783336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924050"/>
                <a:gridCol w="1219200"/>
                <a:gridCol w="31432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Nama</a:t>
                      </a:r>
                      <a:r>
                        <a:rPr lang="en-US" sz="1000" dirty="0" smtClean="0">
                          <a:latin typeface="+mj-lt"/>
                        </a:rPr>
                        <a:t> Character 2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157480">
                <a:tc gridSpan="3"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Tampak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Depan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Original Image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Seluruh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Badan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Completed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Cosplay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Image (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Seluruh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Badan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32004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Tampak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Belakang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Original Image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Seluruh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Badan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Completed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Cosplay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Image (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Seluruh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Badan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32004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285750" y="406400"/>
          <a:ext cx="6286500" cy="758952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771650"/>
                <a:gridCol w="45148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Kostum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Pakaian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Utama</a:t>
                      </a:r>
                      <a:r>
                        <a:rPr lang="en-US" sz="1000" dirty="0" smtClean="0"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latin typeface="+mj-lt"/>
                        </a:rPr>
                        <a:t>Atasan</a:t>
                      </a:r>
                      <a:r>
                        <a:rPr lang="en-US" sz="1000" dirty="0" smtClean="0">
                          <a:latin typeface="+mj-lt"/>
                        </a:rPr>
                        <a:t>)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</a:tr>
              <a:tr h="15748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Tahap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Proses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beberapa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dari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belum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jadi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sampai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selesai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9768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152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0875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6304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758952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771650"/>
                <a:gridCol w="45148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Kostum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Pakaian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Utama</a:t>
                      </a:r>
                      <a:r>
                        <a:rPr lang="en-US" sz="1000" dirty="0" smtClean="0"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latin typeface="+mj-lt"/>
                        </a:rPr>
                        <a:t>Bawahan</a:t>
                      </a:r>
                      <a:r>
                        <a:rPr lang="en-US" sz="1000" dirty="0" smtClean="0">
                          <a:latin typeface="+mj-lt"/>
                        </a:rPr>
                        <a:t>)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</a:tr>
              <a:tr h="17272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Tahap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Proses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beberapa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dari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belum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jadi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sampai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selesai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9768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152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9915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6304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758952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771650"/>
                <a:gridCol w="45148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Kostum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Aksesoris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Utama</a:t>
                      </a:r>
                      <a:r>
                        <a:rPr lang="en-US" sz="1000" dirty="0" smtClean="0"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latin typeface="+mj-lt"/>
                        </a:rPr>
                        <a:t>Sayap</a:t>
                      </a:r>
                      <a:r>
                        <a:rPr lang="en-US" sz="1000" dirty="0" smtClean="0">
                          <a:latin typeface="+mj-lt"/>
                        </a:rPr>
                        <a:t>/ Booster/</a:t>
                      </a:r>
                      <a:r>
                        <a:rPr lang="en-US" sz="1000" baseline="0" dirty="0" smtClean="0"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latin typeface="+mj-lt"/>
                        </a:rPr>
                        <a:t>dll</a:t>
                      </a:r>
                      <a:r>
                        <a:rPr lang="en-US" sz="1000" dirty="0" smtClean="0">
                          <a:latin typeface="+mj-lt"/>
                        </a:rPr>
                        <a:t>) 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[</a:t>
                      </a:r>
                      <a:r>
                        <a:rPr lang="en-US" sz="10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kosongkan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juka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tidak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ada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]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</a:tr>
              <a:tr h="26416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Tahap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Proses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beberapa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dari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belum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jadi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sampai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selesai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9768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152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315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6304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343650" cy="822960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3200400"/>
                <a:gridCol w="31432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Kepala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(Wig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Utama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 Helm)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Wig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5748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Tahap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Proses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beberapa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dari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belum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jadi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sampai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selesai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72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822960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3143250"/>
                <a:gridCol w="31432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Properti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Tangan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Properti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Tangan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7780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Tahap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Proses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beberapa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dari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belum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jadi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sampai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selesai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80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72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832104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571625"/>
                <a:gridCol w="1571625"/>
                <a:gridCol w="1571625"/>
                <a:gridCol w="1571625"/>
              </a:tblGrid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Bahu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Dada/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Perut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Bahan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3657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Penjelasan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secara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8229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2336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Sikut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Tangan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Paha/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Lutut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Bahan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Penjelasan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secara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tertulis</a:t>
                      </a:r>
                      <a:endParaRPr lang="en-US" sz="1000" b="0" i="0" u="none" strike="noStrike" cap="none" dirty="0" smtClean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맑은 고딕"/>
                        <a:sym typeface="Arial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8229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8"/>
          <p:cNvSpPr txBox="1">
            <a:spLocks noGrp="1"/>
          </p:cNvSpPr>
          <p:nvPr>
            <p:ph type="title"/>
          </p:nvPr>
        </p:nvSpPr>
        <p:spPr>
          <a:xfrm>
            <a:off x="311700" y="220450"/>
            <a:ext cx="8520600" cy="45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altLang="ko" sz="1800" dirty="0" smtClean="0"/>
              <a:t>Cara </a:t>
            </a:r>
            <a:r>
              <a:rPr lang="en-US" altLang="ko" sz="1800" dirty="0" err="1" smtClean="0"/>
              <a:t>Menulis</a:t>
            </a:r>
            <a:r>
              <a:rPr lang="en-US" altLang="ko" sz="1800" dirty="0" smtClean="0"/>
              <a:t> </a:t>
            </a:r>
            <a:r>
              <a:rPr lang="en-US" altLang="ko" sz="1800" dirty="0" err="1" smtClean="0"/>
              <a:t>Laporan</a:t>
            </a:r>
            <a:endParaRPr lang="ko" sz="1800" dirty="0"/>
          </a:p>
        </p:txBody>
      </p:sp>
      <p:pic>
        <p:nvPicPr>
          <p:cNvPr id="10" name="Shape 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914400"/>
            <a:ext cx="2306300" cy="305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71"/>
          <p:cNvSpPr txBox="1">
            <a:spLocks noGrp="1"/>
          </p:cNvSpPr>
          <p:nvPr>
            <p:ph type="body" idx="2"/>
          </p:nvPr>
        </p:nvSpPr>
        <p:spPr>
          <a:xfrm>
            <a:off x="3352800" y="4953000"/>
            <a:ext cx="2895600" cy="6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altLang="ko" sz="1200" dirty="0" err="1" smtClean="0"/>
              <a:t>Sesuaikan</a:t>
            </a:r>
            <a:r>
              <a:rPr lang="en-US" altLang="ko" sz="1200" dirty="0" smtClean="0"/>
              <a:t> </a:t>
            </a:r>
            <a:r>
              <a:rPr lang="en-US" altLang="ko" sz="1200" dirty="0" err="1" smtClean="0"/>
              <a:t>dengan</a:t>
            </a:r>
            <a:r>
              <a:rPr lang="en-US" altLang="ko" sz="1200" dirty="0" smtClean="0"/>
              <a:t> resize </a:t>
            </a:r>
            <a:r>
              <a:rPr lang="en-US" altLang="ko" sz="1200" dirty="0" err="1" smtClean="0"/>
              <a:t>photonya</a:t>
            </a:r>
            <a:r>
              <a:rPr lang="en-US" altLang="ko" sz="1200" dirty="0" smtClean="0"/>
              <a:t>, </a:t>
            </a:r>
            <a:r>
              <a:rPr lang="en-US" altLang="ko" sz="1200" dirty="0" err="1" smtClean="0"/>
              <a:t>sambil</a:t>
            </a:r>
            <a:r>
              <a:rPr lang="en-US" altLang="ko" sz="1200" dirty="0" smtClean="0"/>
              <a:t> </a:t>
            </a:r>
            <a:r>
              <a:rPr lang="en-US" altLang="ko" sz="1200" dirty="0" err="1" smtClean="0"/>
              <a:t>menahan</a:t>
            </a:r>
            <a:r>
              <a:rPr lang="en-US" altLang="ko" sz="1200" dirty="0" smtClean="0"/>
              <a:t> </a:t>
            </a:r>
            <a:r>
              <a:rPr lang="en-US" altLang="ko" sz="1200" dirty="0" err="1" smtClean="0"/>
              <a:t>tombol</a:t>
            </a:r>
            <a:r>
              <a:rPr lang="en-US" altLang="ko" sz="1200" dirty="0" smtClean="0"/>
              <a:t> [Shift]</a:t>
            </a:r>
            <a:endParaRPr lang="ko" sz="1200" dirty="0"/>
          </a:p>
        </p:txBody>
      </p:sp>
      <p:pic>
        <p:nvPicPr>
          <p:cNvPr id="1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905" y="2055355"/>
            <a:ext cx="1885799" cy="179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73"/>
          <p:cNvSpPr/>
          <p:nvPr/>
        </p:nvSpPr>
        <p:spPr>
          <a:xfrm flipH="1">
            <a:off x="1669505" y="1418155"/>
            <a:ext cx="2352700" cy="561000"/>
          </a:xfrm>
          <a:prstGeom prst="bentArrow">
            <a:avLst>
              <a:gd name="adj1" fmla="val 25000"/>
              <a:gd name="adj2" fmla="val 24943"/>
              <a:gd name="adj3" fmla="val 25000"/>
              <a:gd name="adj4" fmla="val 43750"/>
            </a:avLst>
          </a:prstGeom>
          <a:solidFill>
            <a:srgbClr val="A61C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A61C00"/>
              </a:solidFill>
            </a:endParaRPr>
          </a:p>
        </p:txBody>
      </p:sp>
      <p:pic>
        <p:nvPicPr>
          <p:cNvPr id="14" name="Shape 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4262926"/>
            <a:ext cx="2306300" cy="305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029" y="4764393"/>
            <a:ext cx="980433" cy="9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76"/>
          <p:cNvSpPr/>
          <p:nvPr/>
        </p:nvSpPr>
        <p:spPr>
          <a:xfrm>
            <a:off x="974355" y="4770543"/>
            <a:ext cx="1706700" cy="1706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" name="Shape 77"/>
          <p:cNvCxnSpPr/>
          <p:nvPr/>
        </p:nvCxnSpPr>
        <p:spPr>
          <a:xfrm rot="10800000">
            <a:off x="1951330" y="5712118"/>
            <a:ext cx="765000" cy="7533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" name="Shape 71"/>
          <p:cNvSpPr txBox="1">
            <a:spLocks noGrp="1"/>
          </p:cNvSpPr>
          <p:nvPr>
            <p:ph type="body" idx="2"/>
          </p:nvPr>
        </p:nvSpPr>
        <p:spPr>
          <a:xfrm>
            <a:off x="304800" y="990600"/>
            <a:ext cx="457200" cy="472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altLang="ko" sz="1800" dirty="0" smtClean="0"/>
              <a:t>1.</a:t>
            </a:r>
            <a:endParaRPr lang="ko" sz="1800" dirty="0"/>
          </a:p>
        </p:txBody>
      </p:sp>
      <p:sp>
        <p:nvSpPr>
          <p:cNvPr id="19" name="Shape 71"/>
          <p:cNvSpPr txBox="1">
            <a:spLocks noGrp="1"/>
          </p:cNvSpPr>
          <p:nvPr>
            <p:ph type="body" idx="2"/>
          </p:nvPr>
        </p:nvSpPr>
        <p:spPr>
          <a:xfrm>
            <a:off x="360700" y="4267200"/>
            <a:ext cx="457200" cy="472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altLang="ko" sz="1800" dirty="0" smtClean="0"/>
              <a:t>2.</a:t>
            </a:r>
            <a:endParaRPr lang="ko" sz="1800" dirty="0"/>
          </a:p>
        </p:txBody>
      </p:sp>
      <p:sp>
        <p:nvSpPr>
          <p:cNvPr id="20" name="Shape 71"/>
          <p:cNvSpPr txBox="1">
            <a:spLocks noGrp="1"/>
          </p:cNvSpPr>
          <p:nvPr>
            <p:ph type="body" idx="2"/>
          </p:nvPr>
        </p:nvSpPr>
        <p:spPr>
          <a:xfrm>
            <a:off x="3429000" y="762000"/>
            <a:ext cx="2895600" cy="6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altLang="ko" sz="1200" dirty="0" err="1" smtClean="0"/>
              <a:t>Klik</a:t>
            </a:r>
            <a:r>
              <a:rPr lang="en-US" altLang="ko" sz="1200" dirty="0" smtClean="0"/>
              <a:t> </a:t>
            </a:r>
            <a:r>
              <a:rPr lang="en-US" altLang="ko" sz="1200" dirty="0" err="1" smtClean="0"/>
              <a:t>dan</a:t>
            </a:r>
            <a:r>
              <a:rPr lang="en-US" altLang="ko" sz="1200" dirty="0" smtClean="0"/>
              <a:t> drag image yang </a:t>
            </a:r>
            <a:r>
              <a:rPr lang="en-US" altLang="ko" sz="1200" dirty="0" err="1" smtClean="0"/>
              <a:t>diinginkan</a:t>
            </a:r>
            <a:endParaRPr lang="ko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832104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571625"/>
                <a:gridCol w="1571625"/>
                <a:gridCol w="1571625"/>
                <a:gridCol w="1571625"/>
              </a:tblGrid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Sepatu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Punggung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Bahan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3657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Penjelasan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secara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8229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2336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Sabuk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/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Pinggang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Aksesoris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Tambahan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Bahan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828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Penjelasan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secara</a:t>
                      </a:r>
                      <a:r>
                        <a:rPr lang="en-US" sz="1000" b="0" i="0" u="none" strike="noStrike" cap="none" dirty="0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 dirty="0" err="1" smtClean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  <a:cs typeface="맑은 고딕"/>
                          <a:sym typeface="Arial"/>
                        </a:rPr>
                        <a:t>tertulis</a:t>
                      </a:r>
                      <a:endParaRPr lang="en-US" sz="1000" b="0" i="0" u="none" strike="noStrike" cap="none" dirty="0" smtClean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맑은 고딕"/>
                        <a:sym typeface="Arial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82296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707136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771650"/>
                <a:gridCol w="45148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Special Effect (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Elektronik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Mekanik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dll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92D050"/>
                    </a:solidFill>
                  </a:tcPr>
                </a:tc>
              </a:tr>
              <a:tr h="1574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576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0688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381000"/>
          <a:ext cx="6286500" cy="8203373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6286500"/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Catatan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Tambahan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7868093"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2"/>
          <p:cNvSpPr txBox="1">
            <a:spLocks noGrp="1"/>
          </p:cNvSpPr>
          <p:nvPr>
            <p:ph type="body" idx="2"/>
          </p:nvPr>
        </p:nvSpPr>
        <p:spPr>
          <a:xfrm>
            <a:off x="5181600" y="1600200"/>
            <a:ext cx="1243700" cy="4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sz="1200" dirty="0" smtClean="0"/>
              <a:t>Photos</a:t>
            </a:r>
            <a:endParaRPr lang="ko" sz="1200" dirty="0"/>
          </a:p>
        </p:txBody>
      </p:sp>
      <p:pic>
        <p:nvPicPr>
          <p:cNvPr id="10" name="Shape 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0" y="609600"/>
            <a:ext cx="3722225" cy="30353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85"/>
          <p:cNvCxnSpPr/>
          <p:nvPr/>
        </p:nvCxnSpPr>
        <p:spPr>
          <a:xfrm rot="10800000">
            <a:off x="4279350" y="1774125"/>
            <a:ext cx="1012200" cy="47100"/>
          </a:xfrm>
          <a:prstGeom prst="straightConnector1">
            <a:avLst/>
          </a:prstGeom>
          <a:noFill/>
          <a:ln w="38100" cap="flat" cmpd="sng">
            <a:solidFill>
              <a:srgbClr val="A61C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86"/>
          <p:cNvCxnSpPr/>
          <p:nvPr/>
        </p:nvCxnSpPr>
        <p:spPr>
          <a:xfrm rot="10800000" flipH="1">
            <a:off x="4291100" y="2645175"/>
            <a:ext cx="353100" cy="11700"/>
          </a:xfrm>
          <a:prstGeom prst="straightConnector1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87"/>
          <p:cNvCxnSpPr/>
          <p:nvPr/>
        </p:nvCxnSpPr>
        <p:spPr>
          <a:xfrm>
            <a:off x="4632425" y="2645125"/>
            <a:ext cx="11700" cy="753300"/>
          </a:xfrm>
          <a:prstGeom prst="straightConnector1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88"/>
          <p:cNvCxnSpPr/>
          <p:nvPr/>
        </p:nvCxnSpPr>
        <p:spPr>
          <a:xfrm flipH="1">
            <a:off x="4326250" y="3398400"/>
            <a:ext cx="329700" cy="11700"/>
          </a:xfrm>
          <a:prstGeom prst="straightConnector1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89"/>
          <p:cNvCxnSpPr/>
          <p:nvPr/>
        </p:nvCxnSpPr>
        <p:spPr>
          <a:xfrm flipH="1">
            <a:off x="4703125" y="2856975"/>
            <a:ext cx="670800" cy="141300"/>
          </a:xfrm>
          <a:prstGeom prst="straightConnector1">
            <a:avLst/>
          </a:prstGeom>
          <a:noFill/>
          <a:ln w="38100" cap="flat" cmpd="sng">
            <a:solidFill>
              <a:srgbClr val="A61C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82"/>
          <p:cNvSpPr txBox="1">
            <a:spLocks noGrp="1"/>
          </p:cNvSpPr>
          <p:nvPr>
            <p:ph type="body" idx="2"/>
          </p:nvPr>
        </p:nvSpPr>
        <p:spPr>
          <a:xfrm>
            <a:off x="4953000" y="2438400"/>
            <a:ext cx="1676400" cy="6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ko" sz="1200" dirty="0" err="1" smtClean="0"/>
              <a:t>Tulis</a:t>
            </a:r>
            <a:r>
              <a:rPr lang="en-US" altLang="ko" sz="1200" dirty="0" smtClean="0"/>
              <a:t> </a:t>
            </a:r>
            <a:r>
              <a:rPr lang="en-US" altLang="ko" sz="1200" dirty="0" err="1" smtClean="0"/>
              <a:t>Penjelasan</a:t>
            </a:r>
            <a:endParaRPr lang="ko" sz="1200" dirty="0"/>
          </a:p>
        </p:txBody>
      </p:sp>
      <p:sp>
        <p:nvSpPr>
          <p:cNvPr id="17" name="Shape 71"/>
          <p:cNvSpPr txBox="1">
            <a:spLocks noGrp="1"/>
          </p:cNvSpPr>
          <p:nvPr>
            <p:ph type="body" idx="2"/>
          </p:nvPr>
        </p:nvSpPr>
        <p:spPr>
          <a:xfrm>
            <a:off x="304800" y="609600"/>
            <a:ext cx="457200" cy="472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altLang="ko" sz="1800" dirty="0" smtClean="0"/>
              <a:t>3.</a:t>
            </a:r>
            <a:endParaRPr lang="ko" sz="1800" dirty="0"/>
          </a:p>
        </p:txBody>
      </p:sp>
      <p:pic>
        <p:nvPicPr>
          <p:cNvPr id="2050" name="Picture 2" descr="J:\CLASH\CLASH 2017\Dokumentasi pembuatan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105400"/>
            <a:ext cx="2536934" cy="3355300"/>
          </a:xfrm>
          <a:prstGeom prst="rect">
            <a:avLst/>
          </a:prstGeom>
          <a:noFill/>
        </p:spPr>
      </p:pic>
      <p:pic>
        <p:nvPicPr>
          <p:cNvPr id="2051" name="Picture 3" descr="J:\CLASH\CLASH 2017\Dokumentasi pembuatan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105400"/>
            <a:ext cx="2531478" cy="3349844"/>
          </a:xfrm>
          <a:prstGeom prst="rect">
            <a:avLst/>
          </a:prstGeom>
          <a:noFill/>
        </p:spPr>
      </p:pic>
      <p:sp>
        <p:nvSpPr>
          <p:cNvPr id="21" name="Shape 71"/>
          <p:cNvSpPr txBox="1">
            <a:spLocks noGrp="1"/>
          </p:cNvSpPr>
          <p:nvPr>
            <p:ph type="body" idx="2"/>
          </p:nvPr>
        </p:nvSpPr>
        <p:spPr>
          <a:xfrm>
            <a:off x="228600" y="4495800"/>
            <a:ext cx="2743200" cy="472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altLang="ko" sz="1800" dirty="0" smtClean="0"/>
              <a:t>4. </a:t>
            </a:r>
            <a:r>
              <a:rPr lang="en-US" altLang="ko" sz="1800" dirty="0" err="1" smtClean="0"/>
              <a:t>Contoh</a:t>
            </a:r>
            <a:r>
              <a:rPr lang="en-US" altLang="ko" sz="1800" dirty="0" smtClean="0"/>
              <a:t> </a:t>
            </a:r>
            <a:r>
              <a:rPr lang="en-US" altLang="ko" sz="1800" dirty="0" err="1" smtClean="0"/>
              <a:t>penulisan</a:t>
            </a:r>
            <a:r>
              <a:rPr lang="en-US" altLang="ko" sz="1800" dirty="0" smtClean="0"/>
              <a:t> </a:t>
            </a:r>
            <a:endParaRPr lang="ko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285750" y="406400"/>
          <a:ext cx="6286500" cy="783336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924050"/>
                <a:gridCol w="1219200"/>
                <a:gridCol w="31432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Nama</a:t>
                      </a:r>
                      <a:r>
                        <a:rPr lang="en-US" sz="1000" dirty="0" smtClean="0">
                          <a:latin typeface="+mj-lt"/>
                        </a:rPr>
                        <a:t> Character 1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157480">
                <a:tc gridSpan="3"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Tampak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Depan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Original Image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Seluruh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Badan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Completed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Cosplay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Image (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Seluruh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Badan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32004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Tampak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Belakang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Original Image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Seluruh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Badan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Completed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Cosplay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Image (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Seluruh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Badan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32004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285750" y="406400"/>
          <a:ext cx="6286500" cy="758952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771650"/>
                <a:gridCol w="45148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Kostum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Pakaian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Utama</a:t>
                      </a:r>
                      <a:r>
                        <a:rPr lang="en-US" sz="1000" dirty="0" smtClean="0"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latin typeface="+mj-lt"/>
                        </a:rPr>
                        <a:t>Atasan</a:t>
                      </a:r>
                      <a:r>
                        <a:rPr lang="en-US" sz="1000" dirty="0" smtClean="0">
                          <a:latin typeface="+mj-lt"/>
                        </a:rPr>
                        <a:t>)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15748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Tahap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Proses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beberapa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dari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belum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jadi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sampai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selesai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9768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152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0875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6304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758952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771650"/>
                <a:gridCol w="45148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Kostum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Pakaian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Utama</a:t>
                      </a:r>
                      <a:r>
                        <a:rPr lang="en-US" sz="1000" dirty="0" smtClean="0"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latin typeface="+mj-lt"/>
                        </a:rPr>
                        <a:t>Bawahan</a:t>
                      </a:r>
                      <a:r>
                        <a:rPr lang="en-US" sz="1000" dirty="0" smtClean="0">
                          <a:latin typeface="+mj-lt"/>
                        </a:rPr>
                        <a:t>)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17272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Tahap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Proses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beberapa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dari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belum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jadi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sampai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selesai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9768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152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9915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6304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758952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1771650"/>
                <a:gridCol w="45148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Kostum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+mj-lt"/>
                        </a:rPr>
                        <a:t>Aksesoris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latin typeface="+mj-lt"/>
                        </a:rPr>
                        <a:t>Utama</a:t>
                      </a:r>
                      <a:r>
                        <a:rPr lang="en-US" sz="1000" dirty="0" smtClean="0"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latin typeface="+mj-lt"/>
                        </a:rPr>
                        <a:t>Sayap</a:t>
                      </a:r>
                      <a:r>
                        <a:rPr lang="en-US" sz="1000" dirty="0" smtClean="0">
                          <a:latin typeface="+mj-lt"/>
                        </a:rPr>
                        <a:t>/ Booster/</a:t>
                      </a:r>
                      <a:r>
                        <a:rPr lang="en-US" sz="1000" baseline="0" dirty="0" smtClean="0"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latin typeface="+mj-lt"/>
                        </a:rPr>
                        <a:t>dll</a:t>
                      </a:r>
                      <a:r>
                        <a:rPr lang="en-US" sz="1000" dirty="0" smtClean="0">
                          <a:latin typeface="+mj-lt"/>
                        </a:rPr>
                        <a:t>) 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[</a:t>
                      </a:r>
                      <a:r>
                        <a:rPr lang="en-US" sz="10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kosongkan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juka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tidak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ada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]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26416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Tahap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Proses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beberapa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dari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belum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jadi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sampai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selesai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9768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152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315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6304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343650" cy="822960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3200400"/>
                <a:gridCol w="31432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Kepala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(Wig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Utama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 Helm)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Wig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5748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Tahap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Proses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beberapa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dari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belum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jadi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sampai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selesai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72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406400"/>
          <a:ext cx="6286500" cy="8229600"/>
        </p:xfrm>
        <a:graphic>
          <a:graphicData uri="http://schemas.openxmlformats.org/drawingml/2006/table">
            <a:tbl>
              <a:tblPr firstRow="1" bandRow="1">
                <a:tableStyleId>{7DE63E96-0A34-4887-9E9C-9A1487F4C644}</a:tableStyleId>
              </a:tblPr>
              <a:tblGrid>
                <a:gridCol w="3143250"/>
                <a:gridCol w="31432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Bagian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Kostum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Properti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Tangan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Gambar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Asli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Properti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Tangan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</a:tr>
              <a:tr h="17780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Bahan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 gridSpan="2"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Tahap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Proses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Konstruksi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beberapa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foto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dari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belum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jadi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sampai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selesai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8600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800">
                <a:tc gridSpan="2"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Penjelasan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tertulis</a:t>
                      </a:r>
                      <a:endParaRPr lang="en-US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60960" marB="6096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720">
                <a:tc gridSpan="2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627</Words>
  <Application>Microsoft Office PowerPoint</Application>
  <PresentationFormat>On-screen Show (4:3)</PresentationFormat>
  <Paragraphs>197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맑은 고딕</vt:lpstr>
      <vt:lpstr>Arial</vt:lpstr>
      <vt:lpstr>Office 테마</vt:lpstr>
      <vt:lpstr>PowerPoint Presentation</vt:lpstr>
      <vt:lpstr>Cara Menulis Laporan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Zhuge</dc:creator>
  <cp:lastModifiedBy>EMI</cp:lastModifiedBy>
  <cp:revision>58</cp:revision>
  <dcterms:modified xsi:type="dcterms:W3CDTF">2020-02-08T09:37:38Z</dcterms:modified>
</cp:coreProperties>
</file>